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46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7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41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7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6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6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BEABB1-6ACD-4620-8B38-94A47F9CCF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818D9E-B5D1-4D01-9486-EFEDB330AD9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7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-J1hmmy1OB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i="1">
                <a:solidFill>
                  <a:schemeClr val="accent1"/>
                </a:solidFill>
              </a:rPr>
              <a:t>My Plate at Home</a:t>
            </a:r>
            <a:br>
              <a:rPr lang="en-US" sz="7200" b="1" i="1">
                <a:solidFill>
                  <a:schemeClr val="accent1"/>
                </a:solidFill>
              </a:rPr>
            </a:br>
            <a:r>
              <a:rPr lang="en-US" sz="7200" b="1" i="1">
                <a:solidFill>
                  <a:schemeClr val="accent1"/>
                </a:solidFill>
              </a:rPr>
              <a:t> Health Activity #1</a:t>
            </a:r>
            <a:endParaRPr lang="en-US" sz="7200" b="1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600" b="1" dirty="0" smtClean="0"/>
              <a:t>By: Mr. Maness</a:t>
            </a:r>
            <a:endParaRPr lang="en-US" sz="4600" b="1" dirty="0"/>
          </a:p>
        </p:txBody>
      </p:sp>
    </p:spTree>
    <p:extLst>
      <p:ext uri="{BB962C8B-B14F-4D97-AF65-F5344CB8AC3E}">
        <p14:creationId xmlns:p14="http://schemas.microsoft.com/office/powerpoint/2010/main" val="7736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 of Good Dairy- Milk, Cheese, Yogurt, Soy Milk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 of </a:t>
            </a:r>
            <a:r>
              <a:rPr lang="en-US" sz="2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BAD</a:t>
            </a:r>
            <a:r>
              <a:rPr lang="en-US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Dairy- Butter, Cream, Cream Cheese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Shape 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3216" y="3057259"/>
            <a:ext cx="4788893" cy="3260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49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Student Create Plate Activity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 the paper plate into appropriate size portions for grains, vegetables, fruits, and proteins. Demonstrate which portions on the plate should be bigger than others.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Draw, color, and label pictures of foods you believe belong in the correct groups.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the back of the plate, write examples of dairy items.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1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Student Create Plate </a:t>
            </a:r>
            <a:r>
              <a:rPr lang="en-US" dirty="0" smtClean="0">
                <a:solidFill>
                  <a:schemeClr val="tx1"/>
                </a:solidFill>
              </a:rPr>
              <a:t>Activity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351" y="1924397"/>
            <a:ext cx="6944547" cy="41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9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Times New Roman"/>
                <a:ea typeface="Times New Roman"/>
                <a:cs typeface="Times New Roman"/>
                <a:sym typeface="Times New Roman"/>
              </a:rPr>
              <a:t>How to Plan Healthy Meals using </a:t>
            </a:r>
            <a:r>
              <a:rPr lang="en-US" i="1" dirty="0" err="1">
                <a:latin typeface="Times New Roman"/>
                <a:ea typeface="Times New Roman"/>
                <a:cs typeface="Times New Roman"/>
                <a:sym typeface="Times New Roman"/>
              </a:rPr>
              <a:t>MyPlate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85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https://www.youtube.com/watch?v=-J1hmmy1OB4</a:t>
            </a:r>
            <a:r>
              <a:rPr lang="en-US" sz="2800" dirty="0" smtClean="0"/>
              <a:t>  </a:t>
            </a:r>
          </a:p>
        </p:txBody>
      </p:sp>
      <p:pic>
        <p:nvPicPr>
          <p:cNvPr id="5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19">
            <a:off x="3159736" y="1779020"/>
            <a:ext cx="5872526" cy="3535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30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What Is </a:t>
            </a:r>
            <a:r>
              <a:rPr lang="en-US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MyPLate</a:t>
            </a:r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Latest dietary methods to promote healthy eating habits</a:t>
            </a:r>
            <a:endParaRPr lang="en-US" sz="24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ChooseMyPlate.gov lists the 5 food groups needed to provided the necessary building blocks for healthy eating</a:t>
            </a:r>
            <a:endParaRPr lang="en-US" sz="24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Fruits, Vegetables, Grains, Proteins, and Low-fat Dairy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1556" y="4015973"/>
            <a:ext cx="5880099" cy="2301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24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Correct Portions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Fruits and vegetables should account for half of your plate but there should be a little more vegetables than fruits</a:t>
            </a:r>
            <a:endParaRPr lang="en-US" sz="2800" dirty="0"/>
          </a:p>
          <a:p>
            <a:pPr marL="228600" indent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Grains should represent a quarter of the plate 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Proteins should account for the final quarter of the plate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smallest portion to accompany the others is a side of dairy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5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Correct Portions of 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834" y="1920330"/>
            <a:ext cx="6725291" cy="405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4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Vegetables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do I choose what vegetables to eat?</a:t>
            </a:r>
            <a:endParaRPr lang="en-US" sz="24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Boost variety and use as many colors as possible</a:t>
            </a:r>
            <a:endParaRPr lang="en-US" sz="24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Vegetables provide vital nutrients for the body when eaten raw or lightly steamed</a:t>
            </a:r>
            <a:endParaRPr lang="en-US" sz="24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Examples- Broccoli, Bell Peppers, Spinach, Squash, Lettuce, Eggplant, etc.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5026" y="4686300"/>
            <a:ext cx="4520047" cy="1548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22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Also boost variety and diversify color 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in fruit salad or to sweeten up an entree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Raspberries, blueberries, and strawberries contain antioxidants which help </a:t>
            </a:r>
            <a:r>
              <a:rPr lang="en-US" sz="2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stop </a:t>
            </a: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heart disease and some types of cancer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89048" y="4282210"/>
            <a:ext cx="4176970" cy="1910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96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Choose lean or low-fat choices such as chicken, fish, and other seafood to decrease the intake of cholesterol and saturated fats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Examples- Meat, Seafood, Beans, Soy, Eggs, Poultry, Nuts, and Seeds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Shape 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5071" y="4133740"/>
            <a:ext cx="4685474" cy="2142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8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Grains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Supply complex carbohydrates, fiber, little fat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Examples- Bread, Cereal, Pasta, Oatmeal, Wheat, Rice, Quinoa, Millet, Rolled Oats</a:t>
            </a:r>
            <a:endParaRPr lang="en-US" sz="2800" dirty="0"/>
          </a:p>
          <a:p>
            <a:pPr marL="457200" lvl="0" indent="-228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Try to eat whole grains not refined grains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Shape 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3182" y="3421304"/>
            <a:ext cx="4073237" cy="2722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6324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</TotalTime>
  <Words>370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Economica</vt:lpstr>
      <vt:lpstr>Open Sans</vt:lpstr>
      <vt:lpstr>Times New Roman</vt:lpstr>
      <vt:lpstr>Retrospect</vt:lpstr>
      <vt:lpstr>My Plate at Home  Health Activity #1</vt:lpstr>
      <vt:lpstr>How to Plan Healthy Meals using MyPlate </vt:lpstr>
      <vt:lpstr>What Is MyPLate?</vt:lpstr>
      <vt:lpstr>Correct Portions of Food</vt:lpstr>
      <vt:lpstr>Correct Portions of Food</vt:lpstr>
      <vt:lpstr>Vegetables</vt:lpstr>
      <vt:lpstr>Fruits</vt:lpstr>
      <vt:lpstr>Proteins</vt:lpstr>
      <vt:lpstr>Grains</vt:lpstr>
      <vt:lpstr>Dairy</vt:lpstr>
      <vt:lpstr>Student Create Plate Activity</vt:lpstr>
      <vt:lpstr>Student Create Plate Activity Example</vt:lpstr>
    </vt:vector>
  </TitlesOfParts>
  <Company>ABSS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Plate at Home  Health Activity</dc:title>
  <dc:creator>Michael Maness</dc:creator>
  <cp:lastModifiedBy>Michael Maness</cp:lastModifiedBy>
  <cp:revision>4</cp:revision>
  <dcterms:created xsi:type="dcterms:W3CDTF">2020-04-01T15:24:46Z</dcterms:created>
  <dcterms:modified xsi:type="dcterms:W3CDTF">2020-04-01T15:45:01Z</dcterms:modified>
</cp:coreProperties>
</file>